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13072-E5EA-45B7-95EF-A44E5549A732}" type="datetimeFigureOut">
              <a:rPr lang="en-US" smtClean="0"/>
              <a:t>09-Nov-21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3405-F7CA-4982-A5C9-D7FE1D60B8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13072-E5EA-45B7-95EF-A44E5549A732}" type="datetimeFigureOut">
              <a:rPr lang="en-US" smtClean="0"/>
              <a:t>09-Nov-21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3405-F7CA-4982-A5C9-D7FE1D60B8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13072-E5EA-45B7-95EF-A44E5549A732}" type="datetimeFigureOut">
              <a:rPr lang="en-US" smtClean="0"/>
              <a:t>09-Nov-21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3405-F7CA-4982-A5C9-D7FE1D60B8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13072-E5EA-45B7-95EF-A44E5549A732}" type="datetimeFigureOut">
              <a:rPr lang="en-US" smtClean="0"/>
              <a:t>09-Nov-21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3405-F7CA-4982-A5C9-D7FE1D60B8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13072-E5EA-45B7-95EF-A44E5549A732}" type="datetimeFigureOut">
              <a:rPr lang="en-US" smtClean="0"/>
              <a:t>09-Nov-21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3405-F7CA-4982-A5C9-D7FE1D60B8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13072-E5EA-45B7-95EF-A44E5549A732}" type="datetimeFigureOut">
              <a:rPr lang="en-US" smtClean="0"/>
              <a:t>09-Nov-21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3405-F7CA-4982-A5C9-D7FE1D60B8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13072-E5EA-45B7-95EF-A44E5549A732}" type="datetimeFigureOut">
              <a:rPr lang="en-US" smtClean="0"/>
              <a:t>09-Nov-21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3405-F7CA-4982-A5C9-D7FE1D60B8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13072-E5EA-45B7-95EF-A44E5549A732}" type="datetimeFigureOut">
              <a:rPr lang="en-US" smtClean="0"/>
              <a:t>09-Nov-21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3405-F7CA-4982-A5C9-D7FE1D60B8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13072-E5EA-45B7-95EF-A44E5549A732}" type="datetimeFigureOut">
              <a:rPr lang="en-US" smtClean="0"/>
              <a:t>09-Nov-21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3405-F7CA-4982-A5C9-D7FE1D60B8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13072-E5EA-45B7-95EF-A44E5549A732}" type="datetimeFigureOut">
              <a:rPr lang="en-US" smtClean="0"/>
              <a:t>09-Nov-21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3405-F7CA-4982-A5C9-D7FE1D60B8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13072-E5EA-45B7-95EF-A44E5549A732}" type="datetimeFigureOut">
              <a:rPr lang="en-US" smtClean="0"/>
              <a:t>09-Nov-21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3405-F7CA-4982-A5C9-D7FE1D60B844}" type="slidenum">
              <a:rPr lang="en-US" smtClean="0"/>
              <a:t>‹#›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9713072-E5EA-45B7-95EF-A44E5549A732}" type="datetimeFigureOut">
              <a:rPr lang="en-US" smtClean="0"/>
              <a:t>09-Nov-21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6153405-F7CA-4982-A5C9-D7FE1D60B84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64864"/>
            <a:ext cx="62484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74126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Дани Вука Караџића у Основној школи „Вук Караџић“ у Чачку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1327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4"/>
          <a:stretch/>
        </p:blipFill>
        <p:spPr bwMode="auto">
          <a:xfrm>
            <a:off x="914400" y="228600"/>
            <a:ext cx="7315200" cy="6331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509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0"/>
          <a:stretch/>
        </p:blipFill>
        <p:spPr bwMode="auto">
          <a:xfrm>
            <a:off x="609600" y="152400"/>
            <a:ext cx="7696200" cy="667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3893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5"/>
          <a:stretch/>
        </p:blipFill>
        <p:spPr bwMode="auto">
          <a:xfrm>
            <a:off x="685800" y="76200"/>
            <a:ext cx="7543800" cy="670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2127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4568"/>
            <a:ext cx="67818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895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8"/>
          <a:stretch/>
        </p:blipFill>
        <p:spPr bwMode="auto">
          <a:xfrm>
            <a:off x="609600" y="81887"/>
            <a:ext cx="7924800" cy="662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832317"/>
      </p:ext>
    </p:extLst>
  </p:cSld>
  <p:clrMapOvr>
    <a:masterClrMapping/>
  </p:clrMapOvr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TM02455596[[fn=Spring]]</Template>
  <TotalTime>8</TotalTime>
  <Words>12</Words>
  <Application>Microsoft Office PowerPoint</Application>
  <PresentationFormat>On-screen Show (4:3)</PresentationFormat>
  <Paragraphs>1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Spring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Siki&amp;Sneza</dc:creator>
  <cp:lastModifiedBy>Siki&amp;Sneza</cp:lastModifiedBy>
  <cp:revision>2</cp:revision>
  <dcterms:created xsi:type="dcterms:W3CDTF">2021-11-09T15:21:20Z</dcterms:created>
  <dcterms:modified xsi:type="dcterms:W3CDTF">2021-11-09T15:30:13Z</dcterms:modified>
</cp:coreProperties>
</file>